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5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B30761-013D-4B50-8B81-DE5793D2AEA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4C77EF-2C62-4B39-B989-F5E134FD720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761-013D-4B50-8B81-DE5793D2AEA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77EF-2C62-4B39-B989-F5E134FD720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761-013D-4B50-8B81-DE5793D2AEA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77EF-2C62-4B39-B989-F5E134FD720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761-013D-4B50-8B81-DE5793D2AEA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77EF-2C62-4B39-B989-F5E134FD72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761-013D-4B50-8B81-DE5793D2AEA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77EF-2C62-4B39-B989-F5E134FD72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761-013D-4B50-8B81-DE5793D2AEA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77EF-2C62-4B39-B989-F5E134FD72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761-013D-4B50-8B81-DE5793D2AEA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77EF-2C62-4B39-B989-F5E134FD7207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761-013D-4B50-8B81-DE5793D2AEA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77EF-2C62-4B39-B989-F5E134FD720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761-013D-4B50-8B81-DE5793D2AEA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77EF-2C62-4B39-B989-F5E134FD7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761-013D-4B50-8B81-DE5793D2AEA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77EF-2C62-4B39-B989-F5E134FD7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761-013D-4B50-8B81-DE5793D2AEA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77EF-2C62-4B39-B989-F5E134FD7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AB30761-013D-4B50-8B81-DE5793D2AEA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54C77EF-2C62-4B39-B989-F5E134FD72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RFm4X8kWk" TargetMode="External"/><Relationship Id="rId2" Type="http://schemas.openxmlformats.org/officeDocument/2006/relationships/hyperlink" Target="https://www.facebook.com/watch/?v=36842260715519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ZoDIdE9hh8" TargetMode="External"/><Relationship Id="rId4" Type="http://schemas.openxmlformats.org/officeDocument/2006/relationships/hyperlink" Target="https://www.youtube.com/watch?v=9y9tJoqACN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1.Relieful și geologia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sz="3600" dirty="0" smtClean="0"/>
              <a:t>B</a:t>
            </a:r>
            <a:r>
              <a:rPr lang="en-US" sz="3600" dirty="0" smtClean="0"/>
              <a:t>. </a:t>
            </a:r>
            <a:r>
              <a:rPr lang="en-US" sz="3600" dirty="0" err="1"/>
              <a:t>Relieful</a:t>
            </a:r>
            <a:r>
              <a:rPr lang="en-US" sz="3600" dirty="0"/>
              <a:t> </a:t>
            </a:r>
            <a:r>
              <a:rPr lang="en-US" sz="3600" dirty="0" err="1"/>
              <a:t>dealurilor</a:t>
            </a:r>
            <a:r>
              <a:rPr lang="en-US" sz="3600" dirty="0"/>
              <a:t> </a:t>
            </a:r>
            <a:r>
              <a:rPr lang="ro-RO" sz="3600" dirty="0"/>
              <a:t>și al podișurilor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0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12414" r="15455" b="4707"/>
          <a:stretch/>
        </p:blipFill>
        <p:spPr bwMode="auto">
          <a:xfrm>
            <a:off x="381000" y="609600"/>
            <a:ext cx="8636337" cy="579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03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t="8127" r="17663" b="5779"/>
          <a:stretch/>
        </p:blipFill>
        <p:spPr bwMode="auto">
          <a:xfrm>
            <a:off x="27709" y="228600"/>
            <a:ext cx="905705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65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t="15629" r="19270" b="8994"/>
          <a:stretch/>
        </p:blipFill>
        <p:spPr bwMode="auto">
          <a:xfrm>
            <a:off x="13855" y="381000"/>
            <a:ext cx="9101025" cy="601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57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6" t="12057" r="49196" b="5422"/>
          <a:stretch/>
        </p:blipFill>
        <p:spPr bwMode="auto">
          <a:xfrm>
            <a:off x="356260" y="304800"/>
            <a:ext cx="448887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7" y="3687763"/>
            <a:ext cx="4468813" cy="3170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1" y="381001"/>
            <a:ext cx="42741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/>
              <a:t>Depresiunea Transilvaniei este alcătuită din Depresiunea Mureș-Turda, Depresiunea Sibiului, Depresiunea Făgărașului,</a:t>
            </a:r>
          </a:p>
          <a:p>
            <a:r>
              <a:rPr lang="vi-VN" sz="2000" dirty="0" smtClean="0"/>
              <a:t>Podișul Transilvaniei este alcătuit din Podișul Târnavelor, Podișul Hârtibaciului (cea mai întinsă subunitate a Podișului Târnavelor), Podișul Secașelor, Câmpia Transilvaniei și Podișul Someșan.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23736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2" t="20630" r="20876" b="11852"/>
          <a:stretch/>
        </p:blipFill>
        <p:spPr bwMode="auto">
          <a:xfrm>
            <a:off x="152400" y="76200"/>
            <a:ext cx="5029200" cy="664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038316"/>
            <a:ext cx="4019550" cy="2819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38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o-RO" dirty="0" smtClean="0"/>
              <a:t>Potențial turistic al reliefului mai modest;</a:t>
            </a:r>
          </a:p>
          <a:p>
            <a:r>
              <a:rPr lang="ro-RO" dirty="0" smtClean="0"/>
              <a:t>Aspecte peisagistice legate, mai ales, de alternanța dealurilor cu depresiunile și văile;</a:t>
            </a:r>
          </a:p>
          <a:p>
            <a:r>
              <a:rPr lang="ro-RO" dirty="0" smtClean="0"/>
              <a:t>Un real interes turistic prezintă unele fenomene și structuri geologice ca:</a:t>
            </a:r>
          </a:p>
          <a:p>
            <a:pPr marL="0" indent="0">
              <a:buNone/>
            </a:pPr>
            <a:r>
              <a:rPr lang="ro-RO" dirty="0" smtClean="0"/>
              <a:t>-„Focurile vii” de la Andrieșu de Jos (Jud. Vrancea);</a:t>
            </a:r>
          </a:p>
          <a:p>
            <a:pPr marL="0" indent="0">
              <a:buNone/>
            </a:pPr>
            <a:r>
              <a:rPr lang="ro-RO" sz="1400" dirty="0">
                <a:solidFill>
                  <a:srgbClr val="FF0000"/>
                </a:solidFill>
                <a:hlinkClick r:id="rId2"/>
              </a:rPr>
              <a:t>https://www.facebook.com/watch/?</a:t>
            </a:r>
            <a:r>
              <a:rPr lang="ro-RO" sz="1400" dirty="0" smtClean="0">
                <a:solidFill>
                  <a:srgbClr val="FF0000"/>
                </a:solidFill>
                <a:hlinkClick r:id="rId2"/>
              </a:rPr>
              <a:t>v=368422607155198</a:t>
            </a:r>
            <a:r>
              <a:rPr lang="ro-RO" sz="14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o-RO" dirty="0" smtClean="0"/>
              <a:t>-„Vulcanii noroioși” de la Pâclele Mari și Pâclele Mici (Jud. Buzău);</a:t>
            </a:r>
          </a:p>
          <a:p>
            <a:pPr marL="0" indent="0">
              <a:buNone/>
            </a:pPr>
            <a:r>
              <a:rPr lang="ro-RO" sz="1400" dirty="0">
                <a:hlinkClick r:id="rId3"/>
              </a:rPr>
              <a:t>https://</a:t>
            </a:r>
            <a:r>
              <a:rPr lang="ro-RO" sz="1400" dirty="0" smtClean="0">
                <a:hlinkClick r:id="rId3"/>
              </a:rPr>
              <a:t>www.youtube.com/watch?v=VTRFm4X8kWk</a:t>
            </a:r>
            <a:r>
              <a:rPr lang="ro-RO" sz="1400" dirty="0" smtClean="0"/>
              <a:t> </a:t>
            </a:r>
          </a:p>
          <a:p>
            <a:pPr marL="0" indent="0">
              <a:buNone/>
            </a:pPr>
            <a:r>
              <a:rPr lang="ro-RO" dirty="0" smtClean="0"/>
              <a:t>-„Blocurile de calcar” de la Bădila (Jud. Buzău);</a:t>
            </a:r>
          </a:p>
          <a:p>
            <a:pPr marL="0" indent="0">
              <a:buNone/>
            </a:pPr>
            <a:r>
              <a:rPr lang="ro-RO" dirty="0" smtClean="0"/>
              <a:t>-„Trovanții” de la Costești (Jud. Vâlcea);</a:t>
            </a:r>
          </a:p>
          <a:p>
            <a:pPr marL="0" indent="0">
              <a:buNone/>
            </a:pPr>
            <a:r>
              <a:rPr lang="ro-RO" sz="1500" dirty="0">
                <a:hlinkClick r:id="rId4"/>
              </a:rPr>
              <a:t>https://</a:t>
            </a:r>
            <a:r>
              <a:rPr lang="ro-RO" sz="1500" dirty="0" smtClean="0">
                <a:hlinkClick r:id="rId4"/>
              </a:rPr>
              <a:t>www.youtube.com/watch?v=9y9tJoqACNQ</a:t>
            </a:r>
            <a:r>
              <a:rPr lang="ro-RO" sz="1500" dirty="0" smtClean="0"/>
              <a:t> </a:t>
            </a:r>
          </a:p>
          <a:p>
            <a:pPr marL="0" indent="0">
              <a:buNone/>
            </a:pPr>
            <a:r>
              <a:rPr lang="ro-RO" dirty="0" smtClean="0"/>
              <a:t>-„Muntele de sare” de la Praid;</a:t>
            </a:r>
          </a:p>
          <a:p>
            <a:pPr marL="0" indent="0">
              <a:buNone/>
            </a:pPr>
            <a:r>
              <a:rPr lang="ro-RO" sz="1700" dirty="0">
                <a:hlinkClick r:id="rId5"/>
              </a:rPr>
              <a:t>https://</a:t>
            </a:r>
            <a:r>
              <a:rPr lang="ro-RO" sz="1700" dirty="0" smtClean="0">
                <a:hlinkClick r:id="rId5"/>
              </a:rPr>
              <a:t>www.youtube.com/watch?v=PZoDIdE9hh8</a:t>
            </a:r>
            <a:r>
              <a:rPr lang="ro-RO" sz="1700" dirty="0" smtClean="0"/>
              <a:t> </a:t>
            </a:r>
          </a:p>
          <a:p>
            <a:pPr marL="0" indent="0">
              <a:buNone/>
            </a:pPr>
            <a:r>
              <a:rPr lang="ro-RO" dirty="0" smtClean="0"/>
              <a:t>-Râpa Roșie” (Jud. Alba)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Relieful dealurilor și podișurilor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2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125837047_390287155422471_3951200618335338685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98" t="47778" r="7524" b="4709"/>
          <a:stretch/>
        </p:blipFill>
        <p:spPr bwMode="auto">
          <a:xfrm>
            <a:off x="5359977" y="3962400"/>
            <a:ext cx="3529445" cy="279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us\Desktop\125447113_2837117676545587_3224472320058180987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7" t="38940" r="10330" b="4696"/>
          <a:stretch/>
        </p:blipFill>
        <p:spPr bwMode="auto">
          <a:xfrm>
            <a:off x="5410200" y="173183"/>
            <a:ext cx="3429000" cy="36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sus\Desktop\125382336_685394902415515_5647052453684834290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5" t="1563" r="5382" b="14257"/>
          <a:stretch/>
        </p:blipFill>
        <p:spPr bwMode="auto">
          <a:xfrm>
            <a:off x="41563" y="83209"/>
            <a:ext cx="5140037" cy="67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80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79</TotalTime>
  <Words>178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Hardcover</vt:lpstr>
      <vt:lpstr>1.Relieful și geologia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Relieful dealurilor și podișurilor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1.Relieful și geologia</dc:title>
  <dc:creator>Asus</dc:creator>
  <cp:lastModifiedBy>Violeta</cp:lastModifiedBy>
  <cp:revision>6</cp:revision>
  <dcterms:created xsi:type="dcterms:W3CDTF">2020-11-16T07:22:25Z</dcterms:created>
  <dcterms:modified xsi:type="dcterms:W3CDTF">2020-12-02T08:25:24Z</dcterms:modified>
</cp:coreProperties>
</file>